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1.png" ContentType="image/png"/>
  <Override PartName="/ppt/media/image10.png" ContentType="image/png"/>
  <Override PartName="/ppt/media/image9.png" ContentType="image/png"/>
  <Override PartName="/ppt/media/image7.png" ContentType="image/png"/>
  <Override PartName="/ppt/media/image2.jpeg" ContentType="image/jpeg"/>
  <Override PartName="/ppt/media/image8.png" ContentType="image/png"/>
  <Override PartName="/ppt/media/image1.jpeg" ContentType="image/jpeg"/>
  <Override PartName="/ppt/media/image6.png" ContentType="image/png"/>
  <Override PartName="/ppt/media/image3.png" ContentType="image/png"/>
  <Override PartName="/ppt/media/image4.png" ContentType="image/png"/>
  <Override PartName="/ppt/media/image5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13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
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n 2" descr=""/>
          <p:cNvPicPr/>
          <p:nvPr/>
        </p:nvPicPr>
        <p:blipFill>
          <a:blip r:embed="rId2"/>
          <a:stretch/>
        </p:blipFill>
        <p:spPr>
          <a:xfrm>
            <a:off x="9000" y="0"/>
            <a:ext cx="9134280" cy="685728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s-ES" sz="1800" spc="-1" strike="noStrike">
                <a:latin typeface="Arial"/>
              </a:rPr>
              <a:t>Pulse para editar el </a:t>
            </a:r>
            <a:r>
              <a:rPr b="0" lang="es-ES" sz="1800" spc="-1" strike="noStrike">
                <a:latin typeface="Arial"/>
              </a:rPr>
              <a:t>formato del texto de </a:t>
            </a:r>
            <a:r>
              <a:rPr b="0" lang="es-ES" sz="1800" spc="-1" strike="noStrike">
                <a:latin typeface="Arial"/>
              </a:rPr>
              <a:t>título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latin typeface="Arial"/>
              </a:rPr>
              <a:t>Pulse para editar el formato de esquema del texto</a:t>
            </a:r>
            <a:endParaRPr b="0" lang="es-E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800" spc="-1" strike="noStrike">
                <a:latin typeface="Arial"/>
              </a:rPr>
              <a:t>Segundo nivel del esquema</a:t>
            </a:r>
            <a:endParaRPr b="0" lang="es-E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400" spc="-1" strike="noStrike">
                <a:latin typeface="Arial"/>
              </a:rPr>
              <a:t>Tercer nivel del esquema</a:t>
            </a:r>
            <a:endParaRPr b="0" lang="es-E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latin typeface="Arial"/>
              </a:rPr>
              <a:t>Cuarto nivel del esquema</a:t>
            </a:r>
            <a:endParaRPr b="0" lang="es-E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Quinto nivel del esquema</a:t>
            </a:r>
            <a:endParaRPr b="0" lang="es-E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Sexto nivel del esquema</a:t>
            </a:r>
            <a:endParaRPr b="0" lang="es-E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Séptimo nivel del esquema</a:t>
            </a:r>
            <a:endParaRPr b="0" lang="es-E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n 2" descr=""/>
          <p:cNvPicPr/>
          <p:nvPr/>
        </p:nvPicPr>
        <p:blipFill>
          <a:blip r:embed="rId2"/>
          <a:stretch/>
        </p:blipFill>
        <p:spPr>
          <a:xfrm>
            <a:off x="9000" y="0"/>
            <a:ext cx="9134280" cy="685728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s-ES" sz="4400" spc="-1" strike="noStrike">
                <a:latin typeface="Arial"/>
              </a:rPr>
              <a:t>Pulse para editar el formato del texto de título</a:t>
            </a:r>
            <a:endParaRPr b="0" lang="es-E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latin typeface="Arial"/>
              </a:rPr>
              <a:t>Pulse para editar el formato de esquema del texto</a:t>
            </a:r>
            <a:endParaRPr b="0" lang="es-E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800" spc="-1" strike="noStrike">
                <a:latin typeface="Arial"/>
              </a:rPr>
              <a:t>Segundo nivel del esquema</a:t>
            </a:r>
            <a:endParaRPr b="0" lang="es-E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400" spc="-1" strike="noStrike">
                <a:latin typeface="Arial"/>
              </a:rPr>
              <a:t>Tercer nivel del esquema</a:t>
            </a:r>
            <a:endParaRPr b="0" lang="es-E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latin typeface="Arial"/>
              </a:rPr>
              <a:t>Cuarto nivel del esquema</a:t>
            </a:r>
            <a:endParaRPr b="0" lang="es-E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Quinto nivel del esquema</a:t>
            </a:r>
            <a:endParaRPr b="0" lang="es-E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Sexto nivel del esquema</a:t>
            </a:r>
            <a:endParaRPr b="0" lang="es-E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Séptimo nivel del esquema</a:t>
            </a:r>
            <a:endParaRPr b="0" lang="es-E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10520" y="1028880"/>
            <a:ext cx="8745120" cy="149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90000"/>
              </a:lnSpc>
            </a:pPr>
            <a:r>
              <a:rPr b="1" lang="es-ES" sz="3000" spc="-1" strike="noStrike">
                <a:solidFill>
                  <a:srgbClr val="000000"/>
                </a:solidFill>
                <a:latin typeface="Garamond"/>
              </a:rPr>
              <a:t>Variación espacio-temporal del nivel del mar en inmediaciones de la bahía de Buenaventura</a:t>
            </a:r>
            <a:endParaRPr b="0" lang="es-ES" sz="30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1143000" y="4159440"/>
            <a:ext cx="685728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s-ES" sz="2400" spc="-1" strike="noStrike">
                <a:latin typeface="Garamond"/>
              </a:rPr>
              <a:t>Por: Franklin Farid Ayala Cruz</a:t>
            </a:r>
            <a:endParaRPr b="0" lang="es-ES" sz="2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ES" sz="2400" spc="-1" strike="noStrike">
                <a:latin typeface="Garamond"/>
              </a:rPr>
              <a:t>Ingeniería Civil</a:t>
            </a:r>
            <a:endParaRPr b="0" lang="es-ES" sz="2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6283440" y="130320"/>
            <a:ext cx="9212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203400" y="118080"/>
            <a:ext cx="8508600" cy="6563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6283440" y="130320"/>
            <a:ext cx="9212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144000" y="137880"/>
            <a:ext cx="8712000" cy="6720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6840000" y="275400"/>
            <a:ext cx="9212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288360" y="216000"/>
            <a:ext cx="8423640" cy="649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5536440" y="167400"/>
            <a:ext cx="221688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800" spc="-1" strike="noStrike">
                <a:solidFill>
                  <a:srgbClr val="000000"/>
                </a:solidFill>
                <a:latin typeface="Garamond"/>
                <a:ea typeface="DejaVu Sans"/>
              </a:rPr>
              <a:t>Lo que sigue</a:t>
            </a:r>
            <a:endParaRPr b="0" lang="es-ES" sz="2800" spc="-1" strike="noStrike"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432360" y="988560"/>
            <a:ext cx="8500680" cy="283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000000"/>
                </a:solidFill>
                <a:latin typeface="Gill Sans MT"/>
                <a:ea typeface="DejaVu Sans"/>
              </a:rPr>
              <a:t>Caracterizar los fenómenos Niña</a:t>
            </a:r>
            <a:endParaRPr b="0" lang="es-ES" sz="20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000000"/>
                </a:solidFill>
                <a:latin typeface="Gill Sans MT"/>
                <a:ea typeface="DejaVu Sans"/>
              </a:rPr>
              <a:t>Averiguar variaciones latitudinales para determinar una región dónde las anomalías persistan (región de monitoreo)</a:t>
            </a:r>
            <a:endParaRPr b="0" lang="es-E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Gill Sans MT"/>
                <a:ea typeface="DejaVu Sans"/>
              </a:rPr>
              <a:t>Correlaciones de anomalías con índice ENSO</a:t>
            </a:r>
            <a:endParaRPr b="0" lang="es-E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Gill Sans MT"/>
                <a:ea typeface="DejaVu Sans"/>
              </a:rPr>
              <a:t>EOF’s para obtener correlaciones espacio-temporales que soporten lo concluido hasta ahora y la posible región elegida.</a:t>
            </a:r>
            <a:endParaRPr b="0" lang="es-ES" sz="20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469440" y="914400"/>
            <a:ext cx="8216640" cy="912240"/>
          </a:xfrm>
          <a:prstGeom prst="rect">
            <a:avLst/>
          </a:prstGeom>
          <a:solidFill>
            <a:srgbClr val="fbe5d6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s-ES" sz="1800" spc="-1" strike="noStrike">
                <a:solidFill>
                  <a:srgbClr val="000000"/>
                </a:solidFill>
                <a:latin typeface="Gill Sans MT"/>
                <a:ea typeface="DejaVu Sans"/>
              </a:rPr>
              <a:t>Caracterizar los patrones de variabilidad espacio-temporales del nivel del mar para la predicción de  la llegada de eventos ENSO  a la Isla Punta Soldado, Buenaventura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648000" y="2232000"/>
            <a:ext cx="8423640" cy="29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latin typeface="Arial"/>
              </a:rPr>
              <a:t>Items de enfoque: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latin typeface="Arial"/>
              </a:rPr>
              <a:t>Caracterización de los eventos ENSO que han mostrado una correlación positiva con el nivel del mar</a:t>
            </a:r>
            <a:endParaRPr b="0" lang="es-E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latin typeface="Arial"/>
              </a:rPr>
              <a:t>Correlación entre estos eventos (a través de algún índice climático) con las anomalías presentadas</a:t>
            </a:r>
            <a:endParaRPr b="0" lang="es-E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latin typeface="Arial"/>
              </a:rPr>
              <a:t>Aplicación de funciones empíricas ortogonales para la obtención de patrones espacio-temporales y aplicación de la técnica de clustering para identificar regiones espaciales con igual comportamiento (en términos de nivel del mar) a la isla punta soldado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891000" y="1224000"/>
            <a:ext cx="7388640" cy="392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s-ES" sz="2800" spc="-1" strike="noStrike">
                <a:solidFill>
                  <a:srgbClr val="000000"/>
                </a:solidFill>
                <a:latin typeface="Gill Sans MT"/>
                <a:ea typeface="DejaVu Sans"/>
              </a:rPr>
              <a:t> </a:t>
            </a:r>
            <a:r>
              <a:rPr b="0" lang="es-ES" sz="2800" spc="-1" strike="noStrike">
                <a:solidFill>
                  <a:srgbClr val="000000"/>
                </a:solidFill>
                <a:latin typeface="Gill Sans MT"/>
                <a:ea typeface="DejaVu Sans"/>
              </a:rPr>
              <a:t>Recopilación del trabajo hecho en 2019</a:t>
            </a:r>
            <a:endParaRPr b="0" lang="es-ES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s-ES" sz="2800" spc="-1" strike="noStrike">
                <a:solidFill>
                  <a:srgbClr val="000000"/>
                </a:solidFill>
                <a:latin typeface="Gill Sans MT"/>
                <a:ea typeface="DejaVu Sans"/>
              </a:rPr>
              <a:t> </a:t>
            </a:r>
            <a:r>
              <a:rPr b="0" lang="es-ES" sz="2800" spc="-1" strike="noStrike">
                <a:solidFill>
                  <a:srgbClr val="000000"/>
                </a:solidFill>
                <a:latin typeface="Gill Sans MT"/>
                <a:ea typeface="DejaVu Sans"/>
              </a:rPr>
              <a:t>Limpieza y exploración de datos obtenidas desde AVISO</a:t>
            </a:r>
            <a:endParaRPr b="0" lang="es-E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000000"/>
                </a:solidFill>
                <a:latin typeface="Gill Sans MT"/>
                <a:ea typeface="DejaVu Sans"/>
              </a:rPr>
              <a:t>3. Caracterización de eventos</a:t>
            </a:r>
            <a:endParaRPr b="0" lang="es-E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000000"/>
                </a:solidFill>
                <a:latin typeface="Gill Sans MT"/>
                <a:ea typeface="DejaVu Sans"/>
              </a:rPr>
              <a:t>4. Lo que sigue</a:t>
            </a:r>
            <a:endParaRPr b="0" lang="es-ES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endParaRPr b="0" lang="es-ES" sz="2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4141800" y="144000"/>
            <a:ext cx="48578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s-ES" sz="2800" spc="-1" strike="noStrike">
                <a:solidFill>
                  <a:srgbClr val="000000"/>
                </a:solidFill>
                <a:latin typeface="Garamond"/>
                <a:ea typeface="DejaVu Sans"/>
              </a:rPr>
              <a:t>Recopilación TDG 2019</a:t>
            </a:r>
            <a:endParaRPr b="0" lang="es-ES" sz="28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1199880" y="648000"/>
            <a:ext cx="6719760" cy="503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6283440" y="130320"/>
            <a:ext cx="9212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288000" y="144000"/>
            <a:ext cx="8699760" cy="6710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6283440" y="130320"/>
            <a:ext cx="9212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181080" y="119520"/>
            <a:ext cx="8699760" cy="6710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6283440" y="130320"/>
            <a:ext cx="9212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181080" y="119520"/>
            <a:ext cx="8699760" cy="6710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6283440" y="130320"/>
            <a:ext cx="9212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360000" y="288000"/>
            <a:ext cx="8379720" cy="6464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283440" y="130320"/>
            <a:ext cx="9212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325800" y="132480"/>
            <a:ext cx="8602200" cy="6635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9137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2015-07-28T14:09:06Z</dcterms:created>
  <dc:creator>Comunicacion Grafica</dc:creator>
  <dc:description/>
  <dc:language>es-ES</dc:language>
  <cp:lastModifiedBy/>
  <dcterms:modified xsi:type="dcterms:W3CDTF">2020-02-17T14:08:19Z</dcterms:modified>
  <cp:revision>390</cp:revision>
  <dc:subject/>
  <dc:title>Presentación de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Presentación en pantalla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